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79" r:id="rId4"/>
    <p:sldId id="264" r:id="rId5"/>
    <p:sldId id="262" r:id="rId6"/>
    <p:sldId id="280" r:id="rId7"/>
    <p:sldId id="299" r:id="rId8"/>
    <p:sldId id="297" r:id="rId9"/>
    <p:sldId id="298" r:id="rId10"/>
    <p:sldId id="278" r:id="rId11"/>
    <p:sldId id="271" r:id="rId12"/>
    <p:sldId id="275" r:id="rId13"/>
    <p:sldId id="274" r:id="rId14"/>
    <p:sldId id="272" r:id="rId15"/>
    <p:sldId id="273" r:id="rId16"/>
    <p:sldId id="277" r:id="rId17"/>
    <p:sldId id="281" r:id="rId18"/>
    <p:sldId id="282" r:id="rId19"/>
    <p:sldId id="289" r:id="rId20"/>
    <p:sldId id="290" r:id="rId21"/>
    <p:sldId id="291" r:id="rId22"/>
    <p:sldId id="266" r:id="rId23"/>
    <p:sldId id="292" r:id="rId24"/>
    <p:sldId id="294" r:id="rId25"/>
    <p:sldId id="296" r:id="rId26"/>
    <p:sldId id="295" r:id="rId27"/>
    <p:sldId id="300" r:id="rId28"/>
    <p:sldId id="301" r:id="rId29"/>
    <p:sldId id="302" r:id="rId30"/>
    <p:sldId id="303" r:id="rId31"/>
    <p:sldId id="304" r:id="rId32"/>
    <p:sldId id="305" r:id="rId33"/>
    <p:sldId id="269" r:id="rId34"/>
    <p:sldId id="270" r:id="rId35"/>
    <p:sldId id="306" r:id="rId36"/>
    <p:sldId id="307" r:id="rId3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FF4B4B"/>
    <a:srgbClr val="C8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746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302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548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503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86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145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326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781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85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566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08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FD2DE-9E93-4A3C-9C15-A93175E58E30}" type="datetimeFigureOut">
              <a:rPr lang="es-MX" smtClean="0"/>
              <a:t>25/08/2022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D328A-2562-4CEF-A56E-B1767B8559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121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1978211" y="3280229"/>
            <a:ext cx="8235577" cy="3944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>
                <a:solidFill>
                  <a:srgbClr val="FF4B4B"/>
                </a:solidFill>
              </a:rPr>
              <a:t>Implementación </a:t>
            </a:r>
          </a:p>
          <a:p>
            <a:pPr algn="ctr"/>
            <a:r>
              <a:rPr lang="es-MX" sz="4400" b="1" dirty="0">
                <a:solidFill>
                  <a:srgbClr val="FF4B4B"/>
                </a:solidFill>
              </a:rPr>
              <a:t>de la Plataforma de Distribución de Recursos a Municipios y Entidades</a:t>
            </a:r>
          </a:p>
          <a:p>
            <a:pPr algn="ctr"/>
            <a:endParaRPr lang="es-MX" sz="4400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7AB354-6A19-468D-8092-8C3F516CE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3" t="22064" r="38550" b="61346"/>
          <a:stretch/>
        </p:blipFill>
        <p:spPr>
          <a:xfrm>
            <a:off x="4616673" y="1756229"/>
            <a:ext cx="3103794" cy="10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0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AC1C105-8EFC-4CB9-B106-BF434FB8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10" y="2694484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876300"/>
            <a:ext cx="107061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67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2E80B3-4F03-4AE0-A048-BF188E6B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33439"/>
            <a:ext cx="10709172" cy="5406751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196B450-1569-4106-BCF2-DBE9956AF828}"/>
              </a:ext>
            </a:extLst>
          </p:cNvPr>
          <p:cNvCxnSpPr>
            <a:cxnSpLocks/>
          </p:cNvCxnSpPr>
          <p:nvPr/>
        </p:nvCxnSpPr>
        <p:spPr>
          <a:xfrm flipH="1" flipV="1">
            <a:off x="7682430" y="2107096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83A2CF2-44B8-4E10-B33B-B5AF6CCFE0A7}"/>
              </a:ext>
            </a:extLst>
          </p:cNvPr>
          <p:cNvCxnSpPr>
            <a:cxnSpLocks/>
          </p:cNvCxnSpPr>
          <p:nvPr/>
        </p:nvCxnSpPr>
        <p:spPr>
          <a:xfrm flipH="1">
            <a:off x="7792278" y="2861623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7F6E8B9B-E96C-4C98-BEB1-215AFB318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48" y="1984225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A1442D2-56C3-45E5-A239-56562B8CB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80" y="4999104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1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01CB22-01BD-404B-9C19-56C1E7E8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37D9A8-AB7C-46B9-93AC-5CEB08610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07" y="2018197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CA2D846-782E-48D3-8420-036A6B4C3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8" t="15277" r="10421" b="12388"/>
          <a:stretch/>
        </p:blipFill>
        <p:spPr>
          <a:xfrm>
            <a:off x="1439617" y="1394002"/>
            <a:ext cx="5517959" cy="3145157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8731C29-AB89-43C3-AB12-62CAFED0ABE7}"/>
              </a:ext>
            </a:extLst>
          </p:cNvPr>
          <p:cNvCxnSpPr>
            <a:cxnSpLocks/>
          </p:cNvCxnSpPr>
          <p:nvPr/>
        </p:nvCxnSpPr>
        <p:spPr>
          <a:xfrm flipH="1" flipV="1">
            <a:off x="1439618" y="4539159"/>
            <a:ext cx="3272082" cy="482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381F883-B935-446D-87C5-88D15613DF2A}"/>
              </a:ext>
            </a:extLst>
          </p:cNvPr>
          <p:cNvCxnSpPr>
            <a:cxnSpLocks/>
          </p:cNvCxnSpPr>
          <p:nvPr/>
        </p:nvCxnSpPr>
        <p:spPr>
          <a:xfrm flipV="1">
            <a:off x="4711700" y="4605216"/>
            <a:ext cx="2142231" cy="430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8C85F218-C1AB-4437-814E-B2E32F7D5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659" y="4079929"/>
            <a:ext cx="183851" cy="2451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61AA430-802F-4B0F-9367-36D50164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CE5CEA7-7D8D-417D-963E-FCC84910F805}"/>
              </a:ext>
            </a:extLst>
          </p:cNvPr>
          <p:cNvCxnSpPr>
            <a:cxnSpLocks/>
          </p:cNvCxnSpPr>
          <p:nvPr/>
        </p:nvCxnSpPr>
        <p:spPr>
          <a:xfrm flipH="1" flipV="1">
            <a:off x="7682430" y="2107096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7C8EE3B-ADD5-4D5B-8EAA-3F32EE38C557}"/>
              </a:ext>
            </a:extLst>
          </p:cNvPr>
          <p:cNvCxnSpPr>
            <a:cxnSpLocks/>
          </p:cNvCxnSpPr>
          <p:nvPr/>
        </p:nvCxnSpPr>
        <p:spPr>
          <a:xfrm flipH="1">
            <a:off x="7792278" y="2861623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16E00025-8324-4D0C-8BD1-F61E3C5CC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71" y="1969188"/>
            <a:ext cx="3172861" cy="3651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7AC373-839D-4C10-9D21-23D40151D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80" y="5563704"/>
            <a:ext cx="183851" cy="24513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5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4CF705-4D3C-4C55-BB70-DC4B5DAD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606C0D1-5871-4947-BAD8-F56CCA789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626F0FF-232C-45AB-A02C-D03A6BA7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80" y="4307530"/>
            <a:ext cx="183851" cy="2451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312AE8-3B73-49DE-BC3A-CBF305C1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1DB9D3-A5EF-4EF6-8491-E9C2B74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F09F8F-6ADA-48CD-9446-28A07F12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80" y="4307530"/>
            <a:ext cx="183851" cy="2451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BB4BDD5-68DF-4C89-B681-CA1E5EDE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681F8F-38B0-453F-8B94-640BFFDE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308" y="4064416"/>
            <a:ext cx="183851" cy="2451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7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D6EADC-0DD5-48E1-B7E1-F1A40119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C1F5FC8-2E5C-4622-894C-93AB8D08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74" y="4289924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124075"/>
            <a:ext cx="4572000" cy="2609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10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Mis cuentas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32C494-93F0-4230-BDB7-119CD355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557BE4A-F0C9-435B-87A0-48D206E3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34DA82D-33D0-4868-8975-D2657DBD2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74" y="4289924"/>
            <a:ext cx="183851" cy="2451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822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76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0BE62C-8736-4002-ACC1-26851CFA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C6F865-43C6-474F-8C26-EC301F07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555" y="2536343"/>
            <a:ext cx="183851" cy="2451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88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86205"/>
            <a:ext cx="11841018" cy="6668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-2085759" y="586870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02FB5611-EC08-43D0-B70F-C519559D91C7}"/>
              </a:ext>
            </a:extLst>
          </p:cNvPr>
          <p:cNvSpPr/>
          <p:nvPr/>
        </p:nvSpPr>
        <p:spPr>
          <a:xfrm>
            <a:off x="1145916" y="1223618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Inicio de Sesión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A10EAD1-CA7C-4158-88A7-6CF39D9D6C47}"/>
              </a:ext>
            </a:extLst>
          </p:cNvPr>
          <p:cNvSpPr/>
          <p:nvPr/>
        </p:nvSpPr>
        <p:spPr>
          <a:xfrm>
            <a:off x="1891527" y="1938356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Perfil de Usuario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8373ACDA-3FD7-41BE-A973-6EB21DC9140F}"/>
              </a:ext>
            </a:extLst>
          </p:cNvPr>
          <p:cNvSpPr/>
          <p:nvPr/>
        </p:nvSpPr>
        <p:spPr>
          <a:xfrm>
            <a:off x="3215394" y="3137302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Solicitudes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1C2A2F5-B2BE-45E4-8A40-26DA2A8F4A9D}"/>
              </a:ext>
            </a:extLst>
          </p:cNvPr>
          <p:cNvSpPr/>
          <p:nvPr/>
        </p:nvSpPr>
        <p:spPr>
          <a:xfrm>
            <a:off x="2915268" y="351860"/>
            <a:ext cx="5983753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 Contenido Municipios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B54074D-03AF-4EAD-BAF4-304B9B4B2337}"/>
              </a:ext>
            </a:extLst>
          </p:cNvPr>
          <p:cNvSpPr/>
          <p:nvPr/>
        </p:nvSpPr>
        <p:spPr>
          <a:xfrm>
            <a:off x="3689505" y="5223646"/>
            <a:ext cx="481299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Ayuda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711EE7F3-3C5E-4B64-A28A-BF8DA84DAD2F}"/>
              </a:ext>
            </a:extLst>
          </p:cNvPr>
          <p:cNvSpPr/>
          <p:nvPr/>
        </p:nvSpPr>
        <p:spPr>
          <a:xfrm>
            <a:off x="2441541" y="2546400"/>
            <a:ext cx="5595310" cy="811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dirty="0">
                <a:solidFill>
                  <a:srgbClr val="FF4B4B"/>
                </a:solidFill>
              </a:rPr>
              <a:t>Bandeja de mensajes</a:t>
            </a:r>
            <a:endParaRPr lang="es-MX" sz="4400" b="1" dirty="0">
              <a:solidFill>
                <a:srgbClr val="FF4B4B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373ACDA-3FD7-41BE-A973-6EB21DC9140F}"/>
              </a:ext>
            </a:extLst>
          </p:cNvPr>
          <p:cNvSpPr/>
          <p:nvPr/>
        </p:nvSpPr>
        <p:spPr>
          <a:xfrm>
            <a:off x="2441541" y="4166619"/>
            <a:ext cx="6600084" cy="845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rgbClr val="FF4B4B"/>
                </a:solidFill>
              </a:rPr>
              <a:t>Recepción de Recursos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FF4B4B"/>
                </a:solidFill>
              </a:rPr>
              <a:t>Participaciones Federales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FF4B4B"/>
                </a:solidFill>
              </a:rPr>
              <a:t>Participaciones Estatales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FF4B4B"/>
                </a:solidFill>
              </a:rPr>
              <a:t>Aportaciones Federales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FF4B4B"/>
                </a:solidFill>
              </a:rPr>
              <a:t>Aportaciones Estatales</a:t>
            </a:r>
            <a:endParaRPr lang="es-MX" b="1" dirty="0">
              <a:solidFill>
                <a:srgbClr val="FF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98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2B03BD6F-BFD8-4A77-8B75-65172BE0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10" y="1522676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A863EB-5C71-4C3E-8E76-3CAD0B1E9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666" y="4957668"/>
            <a:ext cx="183851" cy="2451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188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47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2B03BD6F-BFD8-4A77-8B75-65172BE0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10" y="1522676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901A55-778F-4D7F-A934-87822A63C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8" t="15277" r="10421" b="12388"/>
          <a:stretch/>
        </p:blipFill>
        <p:spPr>
          <a:xfrm>
            <a:off x="1666487" y="1315862"/>
            <a:ext cx="5517959" cy="3145157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6B14844-8ADD-42EE-8F3A-647AEB276862}"/>
              </a:ext>
            </a:extLst>
          </p:cNvPr>
          <p:cNvCxnSpPr>
            <a:cxnSpLocks/>
          </p:cNvCxnSpPr>
          <p:nvPr/>
        </p:nvCxnSpPr>
        <p:spPr>
          <a:xfrm flipH="1" flipV="1">
            <a:off x="1666488" y="4461019"/>
            <a:ext cx="3272082" cy="482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652F08-F922-4FCC-A7A1-811F103D5278}"/>
              </a:ext>
            </a:extLst>
          </p:cNvPr>
          <p:cNvCxnSpPr>
            <a:cxnSpLocks/>
          </p:cNvCxnSpPr>
          <p:nvPr/>
        </p:nvCxnSpPr>
        <p:spPr>
          <a:xfrm flipV="1">
            <a:off x="4938570" y="4527076"/>
            <a:ext cx="2142231" cy="430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606B43EF-A104-4EFD-BFDD-081DEA5D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529" y="4001789"/>
            <a:ext cx="183851" cy="24513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943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8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E1CD2A7-D64B-4A2C-8CE6-04FE26E8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9F6D1B1-255A-46D6-B2E4-4F4F044B050D}"/>
              </a:ext>
            </a:extLst>
          </p:cNvPr>
          <p:cNvCxnSpPr>
            <a:cxnSpLocks/>
          </p:cNvCxnSpPr>
          <p:nvPr/>
        </p:nvCxnSpPr>
        <p:spPr>
          <a:xfrm flipH="1" flipV="1">
            <a:off x="7766534" y="1989970"/>
            <a:ext cx="2529823" cy="62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736F2BF-CEC9-419D-84A3-B310E25126A6}"/>
              </a:ext>
            </a:extLst>
          </p:cNvPr>
          <p:cNvCxnSpPr>
            <a:cxnSpLocks/>
          </p:cNvCxnSpPr>
          <p:nvPr/>
        </p:nvCxnSpPr>
        <p:spPr>
          <a:xfrm flipH="1">
            <a:off x="7876382" y="2744497"/>
            <a:ext cx="2419975" cy="263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BC87EDF1-3868-4F32-B2E1-036C1C12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790" y="1645243"/>
            <a:ext cx="3166724" cy="4124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866" y="5502362"/>
            <a:ext cx="183851" cy="2451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18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54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46ABB7-42D7-4C0A-9A72-558BFB2E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529BEA-04C8-4BC5-9745-49835806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3" y="2183176"/>
            <a:ext cx="4357313" cy="249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7D72389-6A33-464F-9C46-4D78EE88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74" y="4289924"/>
            <a:ext cx="183851" cy="2451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193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6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46ABB7-42D7-4C0A-9A72-558BFB2E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258" y="3938606"/>
            <a:ext cx="183851" cy="2451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89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6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482411-8883-437E-B0B6-605E50686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994" y="1043840"/>
            <a:ext cx="3833844" cy="49942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5FBC4B-81D6-4887-924D-82E103A9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774" y="4455440"/>
            <a:ext cx="183851" cy="2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20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Solicitud de Recursos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46ABB7-42D7-4C0A-9A72-558BFB2E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17" y="1044464"/>
            <a:ext cx="89777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2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0" y="-145588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Recepción de Recursos Participaciones Federales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01" y="1593389"/>
            <a:ext cx="8679308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6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0" y="-8358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</a:rPr>
              <a:t>Participaciones Estatales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847898"/>
            <a:ext cx="10706100" cy="54102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70" y="2241695"/>
            <a:ext cx="9171301" cy="36919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070" y="1736465"/>
            <a:ext cx="8679308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6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9164" y="58700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650" y="-163574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</a:rPr>
              <a:t>Aportaciones Federales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01" y="698962"/>
            <a:ext cx="10706100" cy="5410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16" y="1611375"/>
            <a:ext cx="8716591" cy="5048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816" y="1981131"/>
            <a:ext cx="9318223" cy="384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 de sesión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512287-04CB-4447-A83D-820AA0D1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07213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1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9164" y="58700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263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</a:rPr>
              <a:t>Aportaciones Estatales</a:t>
            </a:r>
          </a:p>
          <a:p>
            <a:pPr algn="ctr"/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76" y="1524564"/>
            <a:ext cx="8954750" cy="6001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28" y="2105913"/>
            <a:ext cx="9793861" cy="36797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823" y="2105913"/>
            <a:ext cx="97917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263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</a:rPr>
              <a:t>Aportaciones Estatales 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</a:rPr>
              <a:t>Subir Documentación</a:t>
            </a:r>
          </a:p>
          <a:p>
            <a:pPr algn="ctr"/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76" y="1524564"/>
            <a:ext cx="8954750" cy="6001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28" y="2105913"/>
            <a:ext cx="9793861" cy="36797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128" y="2126785"/>
            <a:ext cx="9791700" cy="367665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499658" y="2190632"/>
            <a:ext cx="174567" cy="7347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 abajo 11"/>
          <p:cNvSpPr/>
          <p:nvPr/>
        </p:nvSpPr>
        <p:spPr>
          <a:xfrm>
            <a:off x="4965469" y="2238069"/>
            <a:ext cx="174567" cy="7347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echa abajo 12"/>
          <p:cNvSpPr/>
          <p:nvPr/>
        </p:nvSpPr>
        <p:spPr>
          <a:xfrm>
            <a:off x="6913418" y="2238069"/>
            <a:ext cx="174567" cy="7347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echa abajo 13"/>
          <p:cNvSpPr/>
          <p:nvPr/>
        </p:nvSpPr>
        <p:spPr>
          <a:xfrm>
            <a:off x="8553796" y="2194771"/>
            <a:ext cx="174567" cy="7347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2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78263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Recepción de Recursos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</a:rPr>
              <a:t>Aportaciones Estatales 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</a:rPr>
              <a:t>Subir Documentación</a:t>
            </a:r>
          </a:p>
          <a:p>
            <a:pPr algn="ctr"/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D1E2D4-C616-4740-A335-DF33B766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149" y="5137392"/>
            <a:ext cx="183851" cy="2451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1ACF03-27BF-48D8-AA8B-5F1E25D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101" y="3965110"/>
            <a:ext cx="183851" cy="2451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76" y="1524564"/>
            <a:ext cx="8954750" cy="6001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28" y="2105913"/>
            <a:ext cx="9793861" cy="36797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128" y="2126785"/>
            <a:ext cx="9791700" cy="367665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499658" y="2190632"/>
            <a:ext cx="174567" cy="7347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686" y="2993696"/>
            <a:ext cx="4021960" cy="1966006"/>
          </a:xfrm>
          <a:prstGeom prst="rect">
            <a:avLst/>
          </a:prstGeom>
        </p:spPr>
      </p:pic>
      <p:cxnSp>
        <p:nvCxnSpPr>
          <p:cNvPr id="17" name="Conector recto de flecha 16"/>
          <p:cNvCxnSpPr>
            <a:endCxn id="10" idx="1"/>
          </p:cNvCxnSpPr>
          <p:nvPr/>
        </p:nvCxnSpPr>
        <p:spPr>
          <a:xfrm>
            <a:off x="3699164" y="3150524"/>
            <a:ext cx="631522" cy="8261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57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Ayuda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14387"/>
            <a:ext cx="106870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9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Ayuda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842668-C07C-45FD-B363-9AB28B8C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064" y="3536732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823912"/>
            <a:ext cx="105727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5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8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245225" y="-314512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Sesión cerrada por inactividad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B4FCCA-0E6E-4582-874F-E8B0524BE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9" y="707213"/>
            <a:ext cx="10647801" cy="54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F65FA77-39A5-4FB4-BD1D-ED8A922C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005" y="1149856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2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FECA749-1975-49C8-8B25-1476C551F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16F583-60DE-4E8E-9E40-1F291AEA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34" y="2594344"/>
            <a:ext cx="183851" cy="2451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92" y="847898"/>
            <a:ext cx="10526594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6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876300"/>
            <a:ext cx="107061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38B74C-DD96-4518-9D90-4D01A599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666" y="921105"/>
            <a:ext cx="5153744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3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5491" y="94672"/>
            <a:ext cx="11841018" cy="6668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b="1" dirty="0"/>
          </a:p>
        </p:txBody>
      </p:sp>
      <p:sp>
        <p:nvSpPr>
          <p:cNvPr id="7" name="Rectángulo 6"/>
          <p:cNvSpPr/>
          <p:nvPr/>
        </p:nvSpPr>
        <p:spPr>
          <a:xfrm>
            <a:off x="-199506" y="-261851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92246" y="-65909"/>
            <a:ext cx="3231675" cy="1109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4B4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4AD1AD-F624-45B6-910F-B32E2C38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92" y="847898"/>
            <a:ext cx="10526594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11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134</Words>
  <Application>Microsoft Office PowerPoint</Application>
  <PresentationFormat>Panorámica</PresentationFormat>
  <Paragraphs>55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inifap.gob.mx</dc:creator>
  <cp:lastModifiedBy>Juanita Reyes</cp:lastModifiedBy>
  <cp:revision>72</cp:revision>
  <dcterms:created xsi:type="dcterms:W3CDTF">2022-07-28T15:31:43Z</dcterms:created>
  <dcterms:modified xsi:type="dcterms:W3CDTF">2022-08-25T16:40:28Z</dcterms:modified>
</cp:coreProperties>
</file>